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F17A2-C4DF-4A62-A683-9227CCA7E6B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A7F63-6544-4C9D-A72D-F7A835AEA8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185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A7F63-6544-4C9D-A72D-F7A835AEA8CA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2496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57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0444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261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4541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410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05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630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886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466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9235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217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7E04A-F3E4-4FC2-B972-5C3BE5F3C919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4E025-7A20-44D6-8B0B-28D5954F84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3585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lgerian" pitchFamily="82" charset="0"/>
              </a:rPr>
              <a:t>echidna</a:t>
            </a:r>
            <a:endParaRPr lang="en-AU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408" y="1972056"/>
            <a:ext cx="4901184" cy="291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62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4"/>
    </mc:Choice>
    <mc:Fallback xmlns="">
      <p:transition spd="slow" advTm="35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>
                <a:solidFill>
                  <a:srgbClr val="92D050"/>
                </a:solidFill>
              </a:rPr>
              <a:t>Habitat</a:t>
            </a:r>
            <a:endParaRPr lang="en-AU" sz="96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echidna lives in Tasmania. Their homes in Tasmania are in the forests. They use their sharp claws to dig holes to live in. 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39" y="4160924"/>
            <a:ext cx="2844087" cy="207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01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8432">
        <p:checker/>
      </p:transition>
    </mc:Choice>
    <mc:Fallback xmlns="">
      <p:transition spd="slow" advTm="8432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AU" dirty="0" smtClean="0">
                <a:solidFill>
                  <a:srgbClr val="92D050"/>
                </a:solidFill>
                <a:latin typeface="Arial Black" pitchFamily="34" charset="0"/>
              </a:rPr>
              <a:t>What it eats?</a:t>
            </a:r>
            <a:endParaRPr lang="en-AU" dirty="0">
              <a:solidFill>
                <a:srgbClr val="92D050"/>
              </a:solidFill>
              <a:latin typeface="Arial Black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Ants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The echidna can eat two different kinds of ants. </a:t>
            </a:r>
            <a:r>
              <a:rPr lang="en-AU" dirty="0"/>
              <a:t>T</a:t>
            </a:r>
            <a:r>
              <a:rPr lang="en-AU" dirty="0" smtClean="0"/>
              <a:t>hey are called white ants and  black ants.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The echidna likes grubs. </a:t>
            </a:r>
            <a:r>
              <a:rPr lang="en-AU" dirty="0"/>
              <a:t>I</a:t>
            </a:r>
            <a:r>
              <a:rPr lang="en-AU" dirty="0" smtClean="0"/>
              <a:t>t is its treat. </a:t>
            </a:r>
            <a:r>
              <a:rPr lang="en-AU" dirty="0"/>
              <a:t>G</a:t>
            </a:r>
            <a:r>
              <a:rPr lang="en-AU" dirty="0" smtClean="0"/>
              <a:t>rubs look like worms.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Grubs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933056"/>
            <a:ext cx="5112568" cy="2664296"/>
          </a:xfrm>
          <a:prstGeom prst="rect">
            <a:avLst/>
          </a:prstGeom>
        </p:spPr>
      </p:pic>
      <p:pic>
        <p:nvPicPr>
          <p:cNvPr id="1026" name="Picture 2" descr="C:\Users\WIL0038\AppData\Local\Microsoft\Windows\Temporary Internet Files\Content.IE5\IKN2405M\MP90031406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340290"/>
            <a:ext cx="1224136" cy="109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6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12086">
        <p14:glitter pattern="hexagon"/>
      </p:transition>
    </mc:Choice>
    <mc:Fallback xmlns="">
      <p:transition spd="slow" advTm="120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b="1" i="1" dirty="0">
                <a:solidFill>
                  <a:srgbClr val="00B0F0"/>
                </a:solidFill>
                <a:latin typeface="Arial Rounded MT Bold" pitchFamily="34" charset="0"/>
              </a:rPr>
              <a:t> </a:t>
            </a:r>
            <a:r>
              <a:rPr lang="en-AU" b="1" i="1" dirty="0" smtClean="0">
                <a:solidFill>
                  <a:srgbClr val="00B0F0"/>
                </a:solidFill>
                <a:latin typeface="Arial Rounded MT Bold" pitchFamily="34" charset="0"/>
              </a:rPr>
              <a:t>       How </a:t>
            </a:r>
            <a:r>
              <a:rPr lang="en-AU" b="1" i="1" dirty="0">
                <a:solidFill>
                  <a:srgbClr val="00B0F0"/>
                </a:solidFill>
                <a:latin typeface="Arial Rounded MT Bold" pitchFamily="34" charset="0"/>
              </a:rPr>
              <a:t>D</a:t>
            </a:r>
            <a:r>
              <a:rPr lang="en-AU" b="1" i="1" dirty="0" smtClean="0">
                <a:solidFill>
                  <a:srgbClr val="00B0F0"/>
                </a:solidFill>
                <a:latin typeface="Arial Rounded MT Bold" pitchFamily="34" charset="0"/>
              </a:rPr>
              <a:t>oes </a:t>
            </a:r>
            <a:r>
              <a:rPr lang="en-AU" b="1" i="1" dirty="0">
                <a:solidFill>
                  <a:srgbClr val="00B0F0"/>
                </a:solidFill>
                <a:latin typeface="Arial Rounded MT Bold" pitchFamily="34" charset="0"/>
              </a:rPr>
              <a:t>I</a:t>
            </a:r>
            <a:r>
              <a:rPr lang="en-AU" b="1" i="1" dirty="0" smtClean="0">
                <a:solidFill>
                  <a:srgbClr val="00B0F0"/>
                </a:solidFill>
                <a:latin typeface="Arial Rounded MT Bold" pitchFamily="34" charset="0"/>
              </a:rPr>
              <a:t>t Protect Itself?</a:t>
            </a:r>
            <a:endParaRPr lang="en-AU" b="1" i="1" dirty="0">
              <a:solidFill>
                <a:srgbClr val="00B0F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752600"/>
          </a:xfrm>
        </p:spPr>
        <p:txBody>
          <a:bodyPr/>
          <a:lstStyle/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echidna rolls up in to a ball</a:t>
            </a:r>
          </a:p>
          <a:p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nd spikes the </a:t>
            </a:r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ustralian  animal.</a:t>
            </a:r>
          </a:p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hurts a lot.</a:t>
            </a:r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429"/>
            <a:ext cx="5256584" cy="182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50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963">
        <p14:shred/>
      </p:transition>
    </mc:Choice>
    <mc:Fallback xmlns="">
      <p:transition spd="slow" advTm="49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The echidna has a lot of spikes, a long snout and a small mouth. </a:t>
            </a:r>
            <a:r>
              <a:rPr lang="en-AU" dirty="0"/>
              <a:t> </a:t>
            </a:r>
            <a:r>
              <a:rPr lang="en-AU" dirty="0" smtClean="0"/>
              <a:t>It also has</a:t>
            </a:r>
          </a:p>
          <a:p>
            <a:pPr marL="0" indent="0">
              <a:buNone/>
            </a:pPr>
            <a:r>
              <a:rPr lang="en-AU" dirty="0"/>
              <a:t>t</a:t>
            </a:r>
            <a:r>
              <a:rPr lang="en-AU" dirty="0" smtClean="0"/>
              <a:t>iny ears.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What it looks like?</a:t>
            </a:r>
            <a:endParaRPr lang="en-A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2564904"/>
            <a:ext cx="3008313" cy="3561259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64904"/>
            <a:ext cx="806489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50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9853">
        <p14:switch dir="r"/>
      </p:transition>
    </mc:Choice>
    <mc:Fallback xmlns="">
      <p:transition spd="slow" advTm="98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95003E-6 C 2.5E-6 0.03308 0.02708 0.05991 0.06007 0.05991 C 0.09896 0.05991 0.11302 0.03007 0.11892 0.01203 L 0.125 -0.01203 C 0.13107 -0.03007 0.146 -0.05991 0.18993 -0.05991 C 0.21805 -0.05991 0.25 -0.03308 0.25 -1.95003E-6 C 0.25 0.03308 0.21805 0.05991 0.18993 0.05991 C 0.146 0.05991 0.13107 0.03007 0.125 0.01203 L 0.11892 -0.01203 C 0.11302 -0.03007 0.09896 -0.05991 0.06007 -0.05991 C 0.02708 -0.05991 2.5E-6 -0.03308 2.5E-6 -1.95003E-6 Z " pathEditMode="relative" ptsTypes="ffFffffFfff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does it reproduce?</a:t>
            </a:r>
            <a:endParaRPr lang="en-AU" sz="8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echidna is a mammal and</a:t>
            </a:r>
          </a:p>
          <a:p>
            <a:r>
              <a:rPr lang="en-A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</a:t>
            </a:r>
            <a:r>
              <a:rPr lang="en-A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onotreme</a:t>
            </a: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which means it lays eggs</a:t>
            </a:r>
          </a:p>
          <a:p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nd has a flap to keep the babies in.  </a:t>
            </a:r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4032448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04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9497">
        <p14:conveyor dir="l"/>
      </p:transition>
    </mc:Choice>
    <mc:Fallback xmlns="">
      <p:transition spd="slow" advTm="94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A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nemies</a:t>
            </a:r>
            <a:endParaRPr lang="en-A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036711"/>
          </a:xfrm>
        </p:spPr>
        <p:txBody>
          <a:bodyPr>
            <a:normAutofit fontScale="77500" lnSpcReduction="20000"/>
          </a:bodyPr>
          <a:lstStyle/>
          <a:p>
            <a:r>
              <a:rPr lang="en-AU" dirty="0" smtClean="0"/>
              <a:t> The enemies of an echidna are a dingo. </a:t>
            </a:r>
            <a:r>
              <a:rPr lang="en-AU" dirty="0"/>
              <a:t>T</a:t>
            </a:r>
            <a:r>
              <a:rPr lang="en-AU" dirty="0" smtClean="0"/>
              <a:t>hey can bite the echidna</a:t>
            </a:r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964704"/>
          </a:xfrm>
        </p:spPr>
        <p:txBody>
          <a:bodyPr>
            <a:normAutofit fontScale="77500" lnSpcReduction="20000"/>
          </a:bodyPr>
          <a:lstStyle/>
          <a:p>
            <a:r>
              <a:rPr lang="en-AU" dirty="0" smtClean="0"/>
              <a:t>And the Tasmanian devil because they can also bite the echidna  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84984"/>
            <a:ext cx="8064896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18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3980">
        <p14:flythrough/>
      </p:transition>
    </mc:Choice>
    <mc:Fallback xmlns="">
      <p:transition spd="slow" advTm="239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470025"/>
          </a:xfrm>
        </p:spPr>
        <p:txBody>
          <a:bodyPr/>
          <a:lstStyle/>
          <a:p>
            <a:r>
              <a:rPr lang="en-AU" b="1" u="sng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family?</a:t>
            </a:r>
            <a:endParaRPr lang="en-AU" b="1" u="sng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The echidna belongs to a family called the </a:t>
            </a:r>
            <a:r>
              <a:rPr lang="en-AU" dirty="0" err="1" smtClean="0">
                <a:solidFill>
                  <a:schemeClr val="tx1"/>
                </a:solidFill>
              </a:rPr>
              <a:t>tachygossiden</a:t>
            </a:r>
            <a:r>
              <a:rPr lang="en-AU" dirty="0" smtClean="0">
                <a:solidFill>
                  <a:schemeClr val="tx1"/>
                </a:solidFill>
              </a:rPr>
              <a:t>.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8640"/>
            <a:ext cx="568960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53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4498">
        <p14:prism isContent="1" isInverted="1"/>
      </p:transition>
    </mc:Choice>
    <mc:Fallback xmlns="">
      <p:transition spd="slow" advTm="144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0.44861 0.52116 L -0.44861 0.51191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3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Oliver</a:t>
            </a:r>
            <a:endParaRPr lang="en-AU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watching my slide show</a:t>
            </a:r>
            <a:endParaRPr lang="en-A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WIL0038.CURRIC\AppData\Local\Microsoft\Windows\Temporary Internet Files\Content.IE5\I6BQAZG3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827886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WIL0038.CURRIC\AppData\Local\Microsoft\Windows\Temporary Internet Files\Content.IE5\I6BQAZG3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27904"/>
            <a:ext cx="1827886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WIL0038.CURRIC\AppData\Local\Microsoft\Windows\Temporary Internet Files\Content.IE5\IKN2405M\MC90044214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37112"/>
            <a:ext cx="258432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7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5094">
        <p14:honeycomb/>
      </p:transition>
    </mc:Choice>
    <mc:Fallback xmlns="">
      <p:transition spd="slow" advTm="50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198</Words>
  <Application>Microsoft Office PowerPoint</Application>
  <PresentationFormat>On-screen Show (4:3)</PresentationFormat>
  <Paragraphs>27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echidna</vt:lpstr>
      <vt:lpstr>Habitat</vt:lpstr>
      <vt:lpstr>What it eats?</vt:lpstr>
      <vt:lpstr>        How Does It Protect Itself?</vt:lpstr>
      <vt:lpstr>What it looks like?</vt:lpstr>
      <vt:lpstr>How does it reproduce?</vt:lpstr>
      <vt:lpstr>Enemies</vt:lpstr>
      <vt:lpstr>Which family?</vt:lpstr>
      <vt:lpstr>By Oliver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Echidna</dc:title>
  <dc:creator>Oliver WILLIAMS</dc:creator>
  <cp:lastModifiedBy>Oliver WILLIAMS</cp:lastModifiedBy>
  <cp:revision>20</cp:revision>
  <dcterms:created xsi:type="dcterms:W3CDTF">2012-11-02T04:18:18Z</dcterms:created>
  <dcterms:modified xsi:type="dcterms:W3CDTF">2012-11-28T22:43:41Z</dcterms:modified>
</cp:coreProperties>
</file>